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EF7"/>
    <a:srgbClr val="F9FB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9915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40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49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67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102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687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79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87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53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31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97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6E140-C799-44F1-81D6-204508D5B209}" type="datetimeFigureOut">
              <a:rPr kumimoji="1" lang="ja-JP" altLang="en-US" smtClean="0"/>
              <a:t>2025/7/19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08671-B3D5-4C1A-8120-8DDFD984D5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377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6541364" y="3017312"/>
            <a:ext cx="386974" cy="411562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ED6DF3E-8226-49F0-92A7-506A8E520974}"/>
              </a:ext>
            </a:extLst>
          </p:cNvPr>
          <p:cNvGrpSpPr/>
          <p:nvPr/>
        </p:nvGrpSpPr>
        <p:grpSpPr>
          <a:xfrm>
            <a:off x="3210560" y="2905760"/>
            <a:ext cx="3840480" cy="640080"/>
            <a:chOff x="3210560" y="2905760"/>
            <a:chExt cx="3840480" cy="640080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6D826C03-5CBE-48BD-B7A9-B18515175ECB}"/>
                </a:ext>
              </a:extLst>
            </p:cNvPr>
            <p:cNvGrpSpPr/>
            <p:nvPr/>
          </p:nvGrpSpPr>
          <p:grpSpPr>
            <a:xfrm>
              <a:off x="3210560" y="2905760"/>
              <a:ext cx="3840480" cy="640080"/>
              <a:chOff x="3210560" y="2905760"/>
              <a:chExt cx="3840480" cy="640080"/>
            </a:xfrm>
          </p:grpSpPr>
          <p:sp>
            <p:nvSpPr>
              <p:cNvPr id="4" name="正方形/長方形 3"/>
              <p:cNvSpPr/>
              <p:nvPr/>
            </p:nvSpPr>
            <p:spPr>
              <a:xfrm>
                <a:off x="3210560" y="2905760"/>
                <a:ext cx="3840480" cy="640080"/>
              </a:xfrm>
              <a:prstGeom prst="rect">
                <a:avLst/>
              </a:prstGeom>
              <a:solidFill>
                <a:srgbClr val="E5EEF7"/>
              </a:solidFill>
              <a:ln w="88900"/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テキスト ボックス 4"/>
              <p:cNvSpPr txBox="1"/>
              <p:nvPr/>
            </p:nvSpPr>
            <p:spPr>
              <a:xfrm>
                <a:off x="3239078" y="3007534"/>
                <a:ext cx="3280064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21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スポーツ教室申込フォーム</a:t>
                </a:r>
              </a:p>
            </p:txBody>
          </p:sp>
        </p:grpSp>
        <p:sp>
          <p:nvSpPr>
            <p:cNvPr id="6" name="二等辺三角形 5"/>
            <p:cNvSpPr/>
            <p:nvPr/>
          </p:nvSpPr>
          <p:spPr>
            <a:xfrm rot="19778335">
              <a:off x="6573216" y="3079013"/>
              <a:ext cx="257382" cy="221880"/>
            </a:xfrm>
            <a:prstGeom prst="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2804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G6012K-31</dc:creator>
  <cp:lastModifiedBy>G6012K-34</cp:lastModifiedBy>
  <cp:revision>6</cp:revision>
  <dcterms:created xsi:type="dcterms:W3CDTF">2024-02-22T06:18:26Z</dcterms:created>
  <dcterms:modified xsi:type="dcterms:W3CDTF">2025-07-19T04:12:38Z</dcterms:modified>
</cp:coreProperties>
</file>